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2" r:id="rId8"/>
    <p:sldId id="261" r:id="rId9"/>
    <p:sldId id="265" r:id="rId10"/>
    <p:sldId id="264" r:id="rId11"/>
    <p:sldId id="263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8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1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86859B6-37B8-4812-A332-D13CBB9C786C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4C6AB1F-A51C-4DF3-97AE-8541FBBFE1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18</a:t>
            </a:r>
            <a:br>
              <a:rPr lang="en-US" dirty="0" smtClean="0"/>
            </a:br>
            <a:r>
              <a:rPr lang="en-US" dirty="0" smtClean="0"/>
              <a:t>Proportional Reasoning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Kristina Sims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126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This is developed through activities involving comparing and determining the equivalence of ratios and solving proportions in a wide variety of problem-based contexts and situations without recourse to rules or formulas…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78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Instead of first introducing algorithms, teachers should encourage these…</a:t>
            </a:r>
          </a:p>
        </p:txBody>
      </p:sp>
    </p:spTree>
    <p:extLst>
      <p:ext uri="{BB962C8B-B14F-4D97-AF65-F5344CB8AC3E}">
        <p14:creationId xmlns:p14="http://schemas.microsoft.com/office/powerpoint/2010/main" val="2266678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ratio of two measures in the </a:t>
            </a:r>
            <a:r>
              <a:rPr lang="en-US" u="sng" dirty="0" smtClean="0"/>
              <a:t>same</a:t>
            </a:r>
            <a:r>
              <a:rPr lang="en-US" dirty="0" smtClean="0"/>
              <a:t> setting is a _____________ ratio.</a:t>
            </a:r>
          </a:p>
        </p:txBody>
      </p:sp>
    </p:spTree>
    <p:extLst>
      <p:ext uri="{BB962C8B-B14F-4D97-AF65-F5344CB8AC3E}">
        <p14:creationId xmlns:p14="http://schemas.microsoft.com/office/powerpoint/2010/main" val="1618398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______________ ratio is a ratio of two corresponding measures in </a:t>
            </a:r>
            <a:r>
              <a:rPr lang="en-US" u="sng" dirty="0" smtClean="0"/>
              <a:t>different </a:t>
            </a:r>
            <a:r>
              <a:rPr lang="en-US" dirty="0" smtClean="0"/>
              <a:t>situations.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746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ratio of the number of yellow marbles to the number of orange marbles in the bag.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type of ratio is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51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36:4</a:t>
            </a:r>
          </a:p>
          <a:p>
            <a:r>
              <a:rPr lang="en-US" dirty="0" smtClean="0"/>
              <a:t>27:3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These are ______________   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547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90600"/>
          </a:xfrm>
        </p:spPr>
        <p:txBody>
          <a:bodyPr/>
          <a:lstStyle/>
          <a:p>
            <a:r>
              <a:rPr lang="en-US" dirty="0" smtClean="0"/>
              <a:t>This is a ____________ drawing.</a:t>
            </a:r>
            <a:endParaRPr lang="en-US" dirty="0"/>
          </a:p>
        </p:txBody>
      </p:sp>
      <p:pic>
        <p:nvPicPr>
          <p:cNvPr id="1026" name="Picture 2" descr="14 x 14 bla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90800"/>
            <a:ext cx="287655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4 x 14 bla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590800"/>
            <a:ext cx="287655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0.tqn.com/d/altreligion/1/0/a/1/-/-/triang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4" y="3111430"/>
            <a:ext cx="1676401" cy="15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0.tqn.com/d/altreligion/1/0/a/1/-/-/triangl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2" y="3539899"/>
            <a:ext cx="906392" cy="842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30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At the park, there are 24 children playing and  20 of them are wearing blue jeans.  The remaining children playing are not wearing blue jeans.</a:t>
            </a:r>
          </a:p>
          <a:p>
            <a:r>
              <a:rPr lang="en-US" dirty="0" smtClean="0"/>
              <a:t>If I say “For every five children that are wearing blue jeans, there is one not wearing blue jeans.”</a:t>
            </a:r>
          </a:p>
          <a:p>
            <a:r>
              <a:rPr lang="en-US" dirty="0" smtClean="0"/>
              <a:t>This statement shows an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additive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00B050"/>
                </a:solidFill>
              </a:rPr>
              <a:t>multiplicative</a:t>
            </a:r>
            <a:r>
              <a:rPr lang="en-US" dirty="0" smtClean="0"/>
              <a:t> relationship.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38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560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the park, there are 24 children playing and 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>
                <a:solidFill>
                  <a:srgbClr val="FF0000"/>
                </a:solidFill>
              </a:rPr>
              <a:t>of them are wearing blue jeans.  The remaining children playing are not wearing blue jeans.</a:t>
            </a:r>
          </a:p>
          <a:p>
            <a:r>
              <a:rPr lang="en-US" dirty="0" smtClean="0"/>
              <a:t>If I say, “There are 16 more children wearing blue jeans than children not wearing blue jeans.”</a:t>
            </a:r>
          </a:p>
          <a:p>
            <a:r>
              <a:rPr lang="en-US" dirty="0"/>
              <a:t>This statement shows an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additive</a:t>
            </a:r>
            <a:r>
              <a:rPr lang="en-US" dirty="0"/>
              <a:t>/</a:t>
            </a:r>
            <a:r>
              <a:rPr lang="en-US" dirty="0">
                <a:solidFill>
                  <a:srgbClr val="00B050"/>
                </a:solidFill>
              </a:rPr>
              <a:t>multiplicative</a:t>
            </a:r>
            <a:r>
              <a:rPr lang="en-US" dirty="0"/>
              <a:t> </a:t>
            </a:r>
            <a:r>
              <a:rPr lang="en-US" dirty="0" smtClean="0"/>
              <a:t>relationship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621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5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I am a good way to organize information and I show how two variable quantities are related.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What am I?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469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The ratio of green marbles in the bag to the total number of marbles in the bag.</a:t>
            </a:r>
          </a:p>
          <a:p>
            <a:endParaRPr lang="en-US" dirty="0"/>
          </a:p>
          <a:p>
            <a:r>
              <a:rPr lang="en-US" dirty="0" smtClean="0"/>
              <a:t>This is what type of ratio?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05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500" dirty="0" smtClean="0"/>
              <a:t>A proportion is…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4061954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sz="5500" dirty="0" smtClean="0"/>
              <a:t>A ratio is…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28037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sz="5500" dirty="0" smtClean="0"/>
              <a:t>A rate is…</a:t>
            </a:r>
            <a:endParaRPr lang="en-US" sz="5500" dirty="0"/>
          </a:p>
        </p:txBody>
      </p:sp>
    </p:spTree>
    <p:extLst>
      <p:ext uri="{BB962C8B-B14F-4D97-AF65-F5344CB8AC3E}">
        <p14:creationId xmlns:p14="http://schemas.microsoft.com/office/powerpoint/2010/main" val="613515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153</TotalTime>
  <Words>283</Words>
  <Application>Microsoft Office PowerPoint</Application>
  <PresentationFormat>On-screen Show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Module</vt:lpstr>
      <vt:lpstr>Chapter 18 Proportional Reasoning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18 Proportional Reasoning</dc:title>
  <dc:creator>Kristina</dc:creator>
  <cp:lastModifiedBy>Kristina</cp:lastModifiedBy>
  <cp:revision>8</cp:revision>
  <dcterms:created xsi:type="dcterms:W3CDTF">2012-02-21T23:18:06Z</dcterms:created>
  <dcterms:modified xsi:type="dcterms:W3CDTF">2012-02-22T01:51:44Z</dcterms:modified>
</cp:coreProperties>
</file>